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sldIdLst>
    <p:sldId id="256" r:id="rId5"/>
    <p:sldId id="268" r:id="rId6"/>
    <p:sldId id="257" r:id="rId7"/>
    <p:sldId id="259" r:id="rId8"/>
    <p:sldId id="261" r:id="rId9"/>
    <p:sldId id="262" r:id="rId10"/>
    <p:sldId id="270" r:id="rId11"/>
    <p:sldId id="267" r:id="rId12"/>
    <p:sldId id="264" r:id="rId13"/>
    <p:sldId id="272" r:id="rId14"/>
    <p:sldId id="266" r:id="rId15"/>
    <p:sldId id="269" r:id="rId16"/>
    <p:sldId id="271" r:id="rId17"/>
    <p:sldId id="263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031" autoAdjust="0"/>
  </p:normalViewPr>
  <p:slideViewPr>
    <p:cSldViewPr snapToGrid="0">
      <p:cViewPr varScale="1">
        <p:scale>
          <a:sx n="71" d="100"/>
          <a:sy n="71" d="100"/>
        </p:scale>
        <p:origin x="4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56FB2-5FA8-40A3-B814-AABE7A731585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C2EBF-2EFB-4249-B1E8-BE516047D2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410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záródolgozat témáját a csapatunk közösen választotta, ami egy böngészős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rogue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-like játék, amelyben a játékosnak különböző pályákon kell túlélnie, miközben folyamatosan fejlődik a karaktere. A játékmenet során a karakter különböző ellenségekkel találkozik, amelyek legyőzésével tapasztalatot, tárgyakat szerez. A karakterek fejlődése a tapasztalatpontok és a gyűjtött tárgyak segítségével történik, amelyek lehetővé teszik új képességek és felszerelések megszerzését. A játékosnak taktikai döntéseket kell hoznia, hogy mikor támadjon vagy meneküljön, és hogy milyen erőforrásokat gyűjtsön össze a túlélés érdekében. A cél az, hogy a játékos a legtöbb pontot összegyűjtse.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2EBF-2EFB-4249-B1E8-BE516047D27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691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B6D2E-EF2D-92EB-BD9F-6AD4D0581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584C0D5-5F7C-F45B-E728-26E2CCF84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CC6691-56B4-C882-AD56-5CDAD292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04CC6F-E550-740A-268F-04D27E77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673DDA-E7DA-4DE0-ADFC-C2CADCA0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11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A30532-D7BE-3597-CEDC-AFBB5F2C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204D9EE-0E9D-A02D-B714-0CAFF688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D3E1D1-B3CA-FEDA-F8CB-CF47FA8D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6D91D4-8B4B-9E64-4FBA-EE60964A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DC1DA9-673F-BE85-3754-066E7513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25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E68C485-85A8-634C-315A-32B4B717D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8F9C7E-E20B-EE85-CC81-76A008678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F98253-0FC9-221C-CA5F-2C7ABDE6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CADD8-B228-D380-1738-9C4D4F82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214818-868C-137D-81E8-5260AEBE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03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90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47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2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9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2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29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E4F99-1D1C-AA99-A88F-FE831DC8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B43C3-C96A-5F34-925E-2B6E3073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D0C67E-A556-33D2-9363-9751FC83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A3029E-3CEA-7DB5-3080-7909F08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64C857-ADB5-4E95-2D18-C8FCD4E5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1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4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64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29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9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4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65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7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E2858-0EEB-57AD-D01A-0845CA49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860A16-5031-8FDD-3BA6-00CFFFB4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7C3A87-65B9-7C4D-403D-44B1B4B0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B7D777C-DEF6-543E-402E-D077C1CF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4FBB5-1F19-70D7-9A00-5CD10168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98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27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0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0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6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45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7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6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4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2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98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C5FC6-4413-5460-E633-9368D12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0A2BB-2E3A-ADBB-E425-A98249C5A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4757B92-514F-9059-5F96-87ED8CB8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B255AD-4B8B-521E-6EBD-552A4952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104698E-B1C7-EA01-7033-17D33AED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242F98-98B8-F056-5F62-241926AC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25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6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84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1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2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04992C-DD14-FD32-68C9-ECDB8E6A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7D7BDE-C0F8-9F0F-3B48-E6DB1D06F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C93C3F-B3A1-C490-5743-309CD29EA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E31331-AE95-CE4B-2EB5-8E02C70B9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9503E0A-9BFB-00D9-CC0C-B08932A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F6A0233-3C11-7D37-F56E-0B9C6A8F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53E53F-FF00-1618-D612-7CF677F7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304960-A480-A4EB-EE23-1EC9DF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53741-8EB1-C61E-ED0E-F2954BA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4D7366-B7B0-1EB1-CDE4-1931DCB0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A967153-28C4-F482-4301-BE7D6670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CABF24C-7BBF-EB9B-041B-9545A813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23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65B4039-F46B-2EDF-2185-F2C6F7B6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478238F-C400-49FB-F44A-6813AE74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BCFA92-3549-7BB4-C138-C7528A22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6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D12B95-A5BC-41CB-489C-B42C0C64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2F686F-06E3-0DF7-3282-285FC31D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46DFF70-7304-9370-CD76-AE960B69D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4C3A18-569C-01C9-4D22-1EF88EC4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5795-CA45-26BB-DA22-B87EE175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12B1DA-1715-612F-4A86-C75CE8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91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B815D4-AF4D-372A-F359-847DFAEF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3E46E02-2C68-57D7-0991-FF19B8AA1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F3FF32-B912-5168-F28E-1B8F338C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CD09786-3F67-1901-748B-5B96835F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EF1D500-CD63-1BFA-FB73-DC0B514C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C6BA6F-2BB9-06C8-F9EE-3538CA1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261ED82-F959-996C-539A-AD0093C7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3A3FF5-1E2F-E849-CA91-3D3E06BC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EF645F-C743-3F79-7B42-BA1D6BA54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74B3B8-0E2E-884F-DBB5-A8F8DBD88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CF41F7-4AFE-2560-1D8B-C4F3FD8DF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222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8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781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4882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Kép 4" descr="A képen homályos, képernyőkép, hold, lámpa látható&#10;&#10;Automatikusan generált leírás">
            <a:extLst>
              <a:ext uri="{FF2B5EF4-FFF2-40B4-BE49-F238E27FC236}">
                <a16:creationId xmlns:a16="http://schemas.microsoft.com/office/drawing/2014/main" id="{D74822E5-E0C5-F114-B084-5B56E1F6D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r="1731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5D8C12-842F-C59C-73A1-6CBD187AD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Syntax</a:t>
            </a:r>
            <a:r>
              <a:rPr lang="hu-HU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Quest</a:t>
            </a:r>
            <a:endParaRPr lang="hu-HU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AF26BE-547E-D7A4-B222-8CDAC9ED3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4"/>
            <a:ext cx="5505449" cy="2154597"/>
          </a:xfrm>
        </p:spPr>
        <p:txBody>
          <a:bodyPr>
            <a:normAutofit/>
          </a:bodyPr>
          <a:lstStyle/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Készítette: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Tóth Viktor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Kiss Gergő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Kutasi Erzsébet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7CF4F6-6715-EAF0-36C8-8B35BE43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Statisztikák, ranglétra, beállítások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A577DED-5D14-76AF-17A6-BA5A37C6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026" y="3931241"/>
            <a:ext cx="3758184" cy="13905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87F00B7-FD87-16F9-EEEC-C56A22F9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" y="3931241"/>
            <a:ext cx="3758184" cy="12120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98BEC15-DD35-1AEE-7E16-565C4DFE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09" y="3931241"/>
            <a:ext cx="3758184" cy="9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F908FA-6380-F5F7-A2FA-E4C6927A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Játék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Videojáték-szoftver, Számítógépes játék, Digitális képszerkesztés látható&#10;&#10;Automatikusan generált leírás">
            <a:extLst>
              <a:ext uri="{FF2B5EF4-FFF2-40B4-BE49-F238E27FC236}">
                <a16:creationId xmlns:a16="http://schemas.microsoft.com/office/drawing/2014/main" id="{B8399603-3DE4-1F92-B50C-E196FA01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8" y="2084546"/>
            <a:ext cx="9235523" cy="42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D25158-8160-4B98-BFB7-F11192CC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93F3B0-75AF-46C7-998D-8E077B865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D8087-F754-4F19-A2F3-67165BCF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41563"/>
            <a:ext cx="5646974" cy="6483075"/>
            <a:chOff x="-19221" y="0"/>
            <a:chExt cx="5646974" cy="6483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8CFBD1-8653-4373-B4F9-E87B317CD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CA3544-F575-47F3-8E7F-46C51ED3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E3720F-9CAC-4277-B7AE-844E145C9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58558D0-DD82-49FD-946B-7C90E2DC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EF80AB-C2BA-49DA-B6D0-B072FAB7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5EACE88-8E95-383C-54EA-B0EA583F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36" y="1364621"/>
            <a:ext cx="4730635" cy="3727911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tx2"/>
                </a:solidFill>
              </a:rPr>
              <a:t>Játékelemek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9AE5D7-7DEA-4F95-852E-A9CC3D23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képernyőkép, rajzfilm látható&#10;&#10;Automatikusan generált leírás">
            <a:extLst>
              <a:ext uri="{FF2B5EF4-FFF2-40B4-BE49-F238E27FC236}">
                <a16:creationId xmlns:a16="http://schemas.microsoft.com/office/drawing/2014/main" id="{CD5E6782-E6A8-7DD6-7971-E132A3D9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16" y="4510609"/>
            <a:ext cx="1444752" cy="14447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Tartalom helye 4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F69BE7B1-A85C-D72A-6DEC-7BA4F6FD4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r="11832"/>
          <a:stretch/>
        </p:blipFill>
        <p:spPr>
          <a:xfrm>
            <a:off x="5785516" y="294528"/>
            <a:ext cx="6267809" cy="37069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Kép 11" descr="A képen térkép, diagram, sor látható&#10;&#10;Automatikusan generált leírás">
            <a:extLst>
              <a:ext uri="{FF2B5EF4-FFF2-40B4-BE49-F238E27FC236}">
                <a16:creationId xmlns:a16="http://schemas.microsoft.com/office/drawing/2014/main" id="{186B074A-4659-DA16-F5A2-1269029D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72" y="4510609"/>
            <a:ext cx="1444752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1AEFC5A-38D7-22DA-7D9D-AB7BDF51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Adatbázis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7FDF240-8973-C0A1-BCA4-9DAD8932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90" y="2164507"/>
            <a:ext cx="9397619" cy="42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CB1E9A-832F-CAAE-D952-BBF174CE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Köszönjük a figyelmet!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84851F3-72A2-6BD1-6600-A8DA00DB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sz="3700">
                <a:solidFill>
                  <a:srgbClr val="FFFFFF"/>
                </a:solidFill>
              </a:rPr>
              <a:t>Témaválasztás indoklása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FAB70-247A-9B53-A10F-8ACF215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6906491" cy="6858000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Játékmenet és Cél: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Böngészős </a:t>
            </a:r>
            <a:r>
              <a:rPr lang="hu-HU" sz="2000" b="0" i="0" dirty="0" err="1">
                <a:effectLst/>
                <a:latin typeface="Söhne"/>
              </a:rPr>
              <a:t>rogue</a:t>
            </a:r>
            <a:r>
              <a:rPr lang="hu-HU" sz="2000" b="0" i="0" dirty="0">
                <a:effectLst/>
                <a:latin typeface="Söhne"/>
              </a:rPr>
              <a:t>-like játék.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A játékosnak túl kell élnie különböző pályákon.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Cél: Pontok gyűjtése.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Karakterfejlődés: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Tapasztalatpontok és tárgyak gyűjtése.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Új képességek és felszerelések megszerzése.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Ellenségek és Küzdelmek: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Különböző ellenségekkel való találkozás.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Ellenségek legyőzése tapasztalatpontok és tárgyakért.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Taktikai Döntések: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Támadás vagy menekülés választása.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Erőforrások gyűjtése a túlélés érdekében.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Pontgyűjtés: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A cél a legtöbb pont összegyűjtése.</a:t>
            </a:r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6009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D89DE89-C68E-F3D5-FE04-F3BDE45D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800" dirty="0">
                <a:solidFill>
                  <a:schemeClr val="bg1"/>
                </a:solidFill>
              </a:rPr>
              <a:t>Backend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CCEE05-503C-570B-3C91-A4F4894B1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A backend alapját az Asp.Net Core API keretrendszer adja, törekedtünk a lehető legfrissebb sdk használatára, ezért 8.0 lett használva.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 descr="A képen szöveg, képernyőkép, menü látható&#10;&#10;Automatikusan generált leírás">
            <a:extLst>
              <a:ext uri="{FF2B5EF4-FFF2-40B4-BE49-F238E27FC236}">
                <a16:creationId xmlns:a16="http://schemas.microsoft.com/office/drawing/2014/main" id="{66D7C8B4-AB23-B099-C050-786CD495E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85" y="313825"/>
            <a:ext cx="2959415" cy="6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FE0F5-C494-FF47-A081-00581BD8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Swaggerek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740A10A-D870-C55C-1650-505CE233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490"/>
            <a:ext cx="5598383" cy="146567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D47DF94D-4665-2235-3EDC-AE5269D7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9462"/>
            <a:ext cx="5598383" cy="191240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14B16BB6-23AD-B851-A124-A46704A3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1" y="285287"/>
            <a:ext cx="5879690" cy="132720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3254E9-6FA2-B20C-1B4C-840D34DF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1" y="2397781"/>
            <a:ext cx="6096000" cy="1382059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FA6E83A-7E03-ED60-8420-C668CB3F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501" y="4347929"/>
            <a:ext cx="6541060" cy="2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8FD161A-D18D-7790-DA6E-1E76CABE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63055"/>
            <a:ext cx="4169663" cy="5131891"/>
          </a:xfrm>
          <a:prstGeom prst="rect">
            <a:avLst/>
          </a:prstGeom>
        </p:spPr>
      </p:pic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30001727-3E79-FFC8-765D-FBBA70D9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1821894"/>
            <a:ext cx="6731338" cy="32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6721347C-CD23-9FF5-AE1C-A185F15D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31080"/>
            <a:ext cx="4169663" cy="5195841"/>
          </a:xfrm>
          <a:prstGeom prst="rect">
            <a:avLst/>
          </a:prstGeom>
        </p:spPr>
      </p:pic>
      <p:pic>
        <p:nvPicPr>
          <p:cNvPr id="5" name="Kép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3C7CEB10-07A2-E72C-C058-A5967DABC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1342285"/>
            <a:ext cx="6731338" cy="41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30075E-22FB-EEA4-5C32-13054FBC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Frontend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293630A-C69B-9D20-68E8-B12530C5DA4B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React.js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Axios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React-router-dom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Canvas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Bootstrap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5BD6E5B-7497-F400-3FC1-581729E1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127" y="1116090"/>
            <a:ext cx="1785639" cy="553687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F1EAFB6-5A99-1BDE-CFA4-40FDD9BE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3" y="4593515"/>
            <a:ext cx="5180998" cy="20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7D9211-7EA0-85E6-01D7-49764879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Bejelentkezés, regisztráció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C5A0B10-5965-EEB6-5950-B84662240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4390" b="-2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Kép 8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A5F180AF-4288-4BFB-EF6B-42E063E10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5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5" name="Tartalom helye 4" descr="A képen képernyőkép, homályos, Acélkék látható&#10;&#10;Automatikusan generált leírás">
            <a:extLst>
              <a:ext uri="{FF2B5EF4-FFF2-40B4-BE49-F238E27FC236}">
                <a16:creationId xmlns:a16="http://schemas.microsoft.com/office/drawing/2014/main" id="{C7EA51A6-A409-AEDD-6758-1FADCDD2D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r="26310" b="2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6D92714-E01A-B931-90C0-F265A2E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Főmenü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ámítógépes játék, rajzfilm, Videojáték-szoftver, képernyőkép látható&#10;&#10;Automatikusan generált leírás">
            <a:extLst>
              <a:ext uri="{FF2B5EF4-FFF2-40B4-BE49-F238E27FC236}">
                <a16:creationId xmlns:a16="http://schemas.microsoft.com/office/drawing/2014/main" id="{4EC53D8B-A10F-9793-C5C1-A0C2C729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00" y="2201156"/>
            <a:ext cx="8806400" cy="4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1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4.xml><?xml version="1.0" encoding="utf-8"?>
<a:theme xmlns:a="http://schemas.openxmlformats.org/drawingml/2006/main" name="2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235</Words>
  <Application>Microsoft Office PowerPoint</Application>
  <PresentationFormat>Szélesvásznú</PresentationFormat>
  <Paragraphs>39</Paragraphs>
  <Slides>14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Avenir Next LT Pro</vt:lpstr>
      <vt:lpstr>Calibri</vt:lpstr>
      <vt:lpstr>Söhne</vt:lpstr>
      <vt:lpstr>Office-téma</vt:lpstr>
      <vt:lpstr>Office Theme</vt:lpstr>
      <vt:lpstr>1_Office Theme</vt:lpstr>
      <vt:lpstr>2_Office Theme</vt:lpstr>
      <vt:lpstr>Syntax Quest</vt:lpstr>
      <vt:lpstr>Témaválasztás indoklása</vt:lpstr>
      <vt:lpstr>Backend</vt:lpstr>
      <vt:lpstr>Swaggerek</vt:lpstr>
      <vt:lpstr>PowerPoint-bemutató</vt:lpstr>
      <vt:lpstr>PowerPoint-bemutató</vt:lpstr>
      <vt:lpstr>Frontend</vt:lpstr>
      <vt:lpstr>Bejelentkezés, regisztráció</vt:lpstr>
      <vt:lpstr>Főmenü</vt:lpstr>
      <vt:lpstr>Statisztikák, ranglétra, beállítások</vt:lpstr>
      <vt:lpstr>Játék</vt:lpstr>
      <vt:lpstr>Játékelemek</vt:lpstr>
      <vt:lpstr>Adatbázis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Quest</dc:title>
  <dc:creator>Erzsi Kutasi</dc:creator>
  <cp:lastModifiedBy>Erzsi Kutasi</cp:lastModifiedBy>
  <cp:revision>4</cp:revision>
  <dcterms:created xsi:type="dcterms:W3CDTF">2024-04-26T07:53:06Z</dcterms:created>
  <dcterms:modified xsi:type="dcterms:W3CDTF">2024-04-29T11:37:16Z</dcterms:modified>
</cp:coreProperties>
</file>